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8" d="100"/>
          <a:sy n="58" d="100"/>
        </p:scale>
        <p:origin x="13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samaASidd/IBM-Data-Science-Capstone-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Osama Ahmed Siddiqui</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2022</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https://github.com/OsamaASidd/IBM-Data-Science-Capstone-SpaceX</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1317</TotalTime>
  <Words>1685</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Osama</cp:lastModifiedBy>
  <cp:revision>201</cp:revision>
  <dcterms:created xsi:type="dcterms:W3CDTF">2021-04-29T18:58:34Z</dcterms:created>
  <dcterms:modified xsi:type="dcterms:W3CDTF">2022-10-30T09:57:39Z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